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591" r:id="rId3"/>
    <p:sldId id="507" r:id="rId4"/>
    <p:sldId id="598" r:id="rId5"/>
    <p:sldId id="523" r:id="rId6"/>
    <p:sldId id="593" r:id="rId7"/>
    <p:sldId id="595" r:id="rId8"/>
    <p:sldId id="599" r:id="rId9"/>
    <p:sldId id="596" r:id="rId10"/>
    <p:sldId id="594" r:id="rId11"/>
    <p:sldId id="59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66"/>
    <p:restoredTop sz="92197"/>
  </p:normalViewPr>
  <p:slideViewPr>
    <p:cSldViewPr snapToGrid="0" snapToObjects="1">
      <p:cViewPr varScale="1">
        <p:scale>
          <a:sx n="66" d="100"/>
          <a:sy n="66" d="100"/>
        </p:scale>
        <p:origin x="3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tiff>
</file>

<file path=ppt/media/image2.jpe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94BF3-6A15-1649-9DA1-EF9B14950B90}" type="datetimeFigureOut">
              <a:rPr lang="en-US" smtClean="0"/>
              <a:t>1/19/19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B244A2-E27B-0A4E-9EB3-FD9C8264B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79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2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3569915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5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460373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6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2394963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10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412216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609667" y="-123610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491937" y="1414793"/>
            <a:ext cx="11208260" cy="4753436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○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990600" lvl="2" indent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Hello</a:t>
            </a:r>
          </a:p>
          <a:p>
            <a:pPr lvl="2"/>
            <a:r>
              <a:rPr lang="en-US" dirty="0"/>
              <a:t>there</a:t>
            </a:r>
          </a:p>
        </p:txBody>
      </p:sp>
      <p:sp>
        <p:nvSpPr>
          <p:cNvPr id="37" name="Google Shape;37;p7"/>
          <p:cNvSpPr/>
          <p:nvPr/>
        </p:nvSpPr>
        <p:spPr>
          <a:xfrm>
            <a:off x="0" y="784318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9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- Gold">
  <p:cSld name="Title + 1 column - Gold">
    <p:bg>
      <p:bgPr>
        <a:solidFill>
          <a:srgbClr val="ED9E46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" name="Google Shape;65;p13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- Gold">
  <p:cSld name="Title + 2 columns - Gold">
    <p:bg>
      <p:bgPr>
        <a:solidFill>
          <a:srgbClr val="ED9E46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609600" y="2469613"/>
            <a:ext cx="4748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2"/>
          </p:nvPr>
        </p:nvSpPr>
        <p:spPr>
          <a:xfrm>
            <a:off x="6841425" y="2469500"/>
            <a:ext cx="4800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Google Shape;71;p14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26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- Gold">
  <p:cSld name="Title + 3 columns - Gold">
    <p:bg>
      <p:bgPr>
        <a:solidFill>
          <a:srgbClr val="ED9E46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Google Shape;78;p15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625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Gold">
  <p:cSld name="Title only - Gold">
    <p:bg>
      <p:bgPr>
        <a:solidFill>
          <a:srgbClr val="ED9E46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73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- Gold">
  <p:cSld name="Caption - Gold">
    <p:bg>
      <p:bgPr>
        <a:solidFill>
          <a:srgbClr val="ED9E46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Google Shape;86;p17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78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Gold">
  <p:cSld name="Blank - Gold">
    <p:bg>
      <p:bgPr>
        <a:solidFill>
          <a:srgbClr val="ED9E4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68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B8706-F339-874E-AF1C-6A4FB3BC3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99F66-9F18-434C-AD01-C29C70D98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D2A59-7A43-C144-A3CD-C2C019170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A96BB-FA8B-824C-916B-1815819A18C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D2AA9-C551-9F4F-BD6B-36AF3E32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34252-53E2-0744-A1D0-52DD0C35E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6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&quot;&quot;"/>
          <p:cNvSpPr/>
          <p:nvPr userDrawn="1"/>
        </p:nvSpPr>
        <p:spPr>
          <a:xfrm rot="16200000">
            <a:off x="5029200" y="-3048000"/>
            <a:ext cx="21336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Picture 9" descr="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518" y="5954713"/>
            <a:ext cx="240876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" y="2286000"/>
            <a:ext cx="10871200" cy="1524000"/>
          </a:xfrm>
        </p:spPr>
        <p:txBody>
          <a:bodyPr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4267200"/>
            <a:ext cx="108712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3814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19403" y="1196752"/>
            <a:ext cx="10915651" cy="0"/>
          </a:xfrm>
          <a:prstGeom prst="line">
            <a:avLst/>
          </a:prstGeom>
          <a:ln w="15875">
            <a:solidFill>
              <a:srgbClr val="D01E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" y="1600200"/>
            <a:ext cx="11176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494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Teal">
  <p:cSld name="Subtitle - Teal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24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Gold">
  <p:cSld name="Subtitle - Gold">
    <p:bg>
      <p:bgPr>
        <a:solidFill>
          <a:srgbClr val="ED9E46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28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Teal">
  <p:cSld name="Quote - Teal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Google Shape;24;p5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" name="Google Shape;26;p5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65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Gold">
  <p:cSld name="Quote - Gold">
    <p:bg>
      <p:bgPr>
        <a:solidFill>
          <a:srgbClr val="ED9E46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Google Shape;30;p6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2" name="Google Shape;32;p6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98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Google Shape;50;p9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6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73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Google Shape;58;p11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3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AFD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■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FFBCE-4218-A642-B16A-42E7D6539D95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8866908" y="6218440"/>
            <a:ext cx="2426277" cy="50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1188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2" r:id="rId2"/>
    <p:sldLayoutId id="2147483663" r:id="rId3"/>
    <p:sldLayoutId id="2147483664" r:id="rId4"/>
    <p:sldLayoutId id="2147483665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13BDC-4D21-E741-B150-F1C46BEA8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5854" y="609744"/>
            <a:ext cx="10931236" cy="3865273"/>
          </a:xfrm>
        </p:spPr>
        <p:txBody>
          <a:bodyPr/>
          <a:lstStyle/>
          <a:p>
            <a:r>
              <a:rPr lang="en-US" dirty="0"/>
              <a:t>CSS Box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A24E4D-2C6E-E640-B9A5-2F1D433D4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0145" y="4187463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928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HTTP Fundamentals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12910D-BED1-8448-AD50-DBC6B3ECB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394" y="1221563"/>
            <a:ext cx="11121073" cy="55971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601B58-76F9-4444-8AAC-D0DA44FD5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517" y="3652658"/>
            <a:ext cx="3422183" cy="7173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393505-33B7-0747-B184-DF426A524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5046" y="4756569"/>
            <a:ext cx="1518989" cy="17409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5A2C94-F669-0842-BC90-9BCC5EB075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75046" y="4515269"/>
            <a:ext cx="14859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689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3309-8984-3B40-AD7C-2ADADFD9C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HTTP Fundamentals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2E0A1-887C-3A4E-9DC6-17B256F9F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937" y="1085608"/>
            <a:ext cx="6070631" cy="5254231"/>
          </a:xfrm>
        </p:spPr>
        <p:txBody>
          <a:bodyPr/>
          <a:lstStyle/>
          <a:p>
            <a:pPr marL="38100" indent="0">
              <a:lnSpc>
                <a:spcPct val="150000"/>
              </a:lnSpc>
              <a:buNone/>
            </a:pPr>
            <a:r>
              <a:rPr lang="en-US" b="1" dirty="0"/>
              <a:t>API Endpoints</a:t>
            </a:r>
          </a:p>
          <a:p>
            <a:pPr marL="38100" indent="0">
              <a:lnSpc>
                <a:spcPct val="150000"/>
              </a:lnSpc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A089D7-2A86-A04C-90A2-9D3C258FC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872" y="1854707"/>
            <a:ext cx="7973568" cy="448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089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US" b="1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Writing Semantic HTML5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Block elements / Inline elements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Reset Normalize?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Box sizing: border-box (non-default)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CSS debugging in </a:t>
            </a:r>
            <a:r>
              <a:rPr lang="en-US" dirty="0" err="1"/>
              <a:t>DevTools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020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1. Writing Semantic HTML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5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Syntax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0C6383-F3BE-494A-94A2-853971E80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88" y="1414793"/>
            <a:ext cx="11279209" cy="444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8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HTML5</a:t>
            </a:r>
            <a:endParaRPr lang="en-US" b="1" dirty="0"/>
          </a:p>
        </p:txBody>
      </p:sp>
      <p:pic>
        <p:nvPicPr>
          <p:cNvPr id="4" name="Picture 2" descr="https://lh3.googleusercontent.com/VheAN7G0Heex4fZ-KGLwalEaayzxN1avJK9CKWAyIID49dSIIVN3i3bmGc6QF6v8voUfPOM0Lery845igQzdiB9jJpgtyDMwgImBNlzASFBoygmrhmPgEBxruQsxI7u7_MvTm-qj">
            <a:extLst>
              <a:ext uri="{FF2B5EF4-FFF2-40B4-BE49-F238E27FC236}">
                <a16:creationId xmlns:a16="http://schemas.microsoft.com/office/drawing/2014/main" id="{9B34EE67-BE97-934B-B5E3-3E6C5A0E6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1139" y="1305590"/>
            <a:ext cx="6809856" cy="5113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971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HTML</a:t>
            </a:r>
            <a:endParaRPr lang="en-US" b="1" dirty="0"/>
          </a:p>
        </p:txBody>
      </p:sp>
      <p:pic>
        <p:nvPicPr>
          <p:cNvPr id="7" name="Picture 4" descr="https://lh3.googleusercontent.com/3bRV0PIyPgrUdJ_53KJb-X37AExiI_iR-39wknH7qNWc4UGtropHGA8CTaRNo-DSG1QJElcS7qf4Ek4uwMWH5De2OygZWVNUvPBL3obo_i62F3weGdShnMj1kJdXd4kEC1PT9NVT">
            <a:extLst>
              <a:ext uri="{FF2B5EF4-FFF2-40B4-BE49-F238E27FC236}">
                <a16:creationId xmlns:a16="http://schemas.microsoft.com/office/drawing/2014/main" id="{7E5E7ECE-7432-B047-8A8F-F81477201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11" y="1305590"/>
            <a:ext cx="6785111" cy="509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0094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2. Block Level Elements / Inline Level Elements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58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8406D-A94C-ED45-A53A-7E578915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Level Elements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300C7-8C34-774D-A057-FCF410872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A055CF-9CFB-FD41-A176-ED746C35C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277" y="1414793"/>
            <a:ext cx="3724480" cy="52826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3598D3-784B-BA4C-8B2B-0A0E7B918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191" y="1414793"/>
            <a:ext cx="3733261" cy="436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707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3309-8984-3B40-AD7C-2ADADFD9C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Web Server vs Web Client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2E0A1-887C-3A4E-9DC6-17B256F9F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937" y="1085608"/>
            <a:ext cx="6070631" cy="5254231"/>
          </a:xfrm>
        </p:spPr>
        <p:txBody>
          <a:bodyPr/>
          <a:lstStyle/>
          <a:p>
            <a:pPr marL="38100" indent="0">
              <a:lnSpc>
                <a:spcPct val="150000"/>
              </a:lnSpc>
              <a:buNone/>
            </a:pPr>
            <a:r>
              <a:rPr lang="en-US" b="1" dirty="0"/>
              <a:t>TCP/IP suite of Protocols</a:t>
            </a:r>
          </a:p>
          <a:p>
            <a:pPr marL="38100" indent="0">
              <a:lnSpc>
                <a:spcPct val="150000"/>
              </a:lnSpc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4" name="Picture 2" descr="https://lh6.googleusercontent.com/66nXdw42j8MKCllMGdEZSariqyPW2Xt7F7rYazPfEYz-qQgVLIsZF5sQwiBtliMhgaUwUUl3TX5ueZaBE6UYNglWsuNcS0OCuh_yL-yqyYsusKGDTxmIE5vzA_WH1P0_5NMbQbfm">
            <a:extLst>
              <a:ext uri="{FF2B5EF4-FFF2-40B4-BE49-F238E27FC236}">
                <a16:creationId xmlns:a16="http://schemas.microsoft.com/office/drawing/2014/main" id="{210F060A-9F1F-5E4C-B0CB-5CAF0FBAFB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41"/>
          <a:stretch/>
        </p:blipFill>
        <p:spPr bwMode="auto">
          <a:xfrm>
            <a:off x="2706624" y="1853632"/>
            <a:ext cx="6389819" cy="4582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961468"/>
      </p:ext>
    </p:extLst>
  </p:cSld>
  <p:clrMapOvr>
    <a:masterClrMapping/>
  </p:clrMapOvr>
</p:sld>
</file>

<file path=ppt/theme/theme1.xml><?xml version="1.0" encoding="utf-8"?>
<a:theme xmlns:a="http://schemas.openxmlformats.org/drawingml/2006/main" name="Mercut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Mercutio · SlidesCarnival</Template>
  <TotalTime>1704</TotalTime>
  <Words>76</Words>
  <Application>Microsoft Macintosh PowerPoint</Application>
  <PresentationFormat>Widescreen</PresentationFormat>
  <Paragraphs>24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Courier New</vt:lpstr>
      <vt:lpstr>Montserrat</vt:lpstr>
      <vt:lpstr>Open Sans</vt:lpstr>
      <vt:lpstr>Times New Roman</vt:lpstr>
      <vt:lpstr>Wingdings</vt:lpstr>
      <vt:lpstr>Mercutio template</vt:lpstr>
      <vt:lpstr>CSS Box Model</vt:lpstr>
      <vt:lpstr>AGENDA</vt:lpstr>
      <vt:lpstr>1. Writing Semantic HTML</vt:lpstr>
      <vt:lpstr>HTML Syntax</vt:lpstr>
      <vt:lpstr>Semantic HTML5</vt:lpstr>
      <vt:lpstr>Semantic HTML</vt:lpstr>
      <vt:lpstr>2. Block Level Elements / Inline Level Elements</vt:lpstr>
      <vt:lpstr>Block Level Elements</vt:lpstr>
      <vt:lpstr>1. Web Server vs Web Client</vt:lpstr>
      <vt:lpstr>2. HTTP Fundamentals</vt:lpstr>
      <vt:lpstr>2. HTTP Fundamentals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Trejo</dc:creator>
  <cp:lastModifiedBy>R Trejo</cp:lastModifiedBy>
  <cp:revision>30</cp:revision>
  <cp:lastPrinted>2019-01-14T05:40:21Z</cp:lastPrinted>
  <dcterms:created xsi:type="dcterms:W3CDTF">2018-11-19T00:37:35Z</dcterms:created>
  <dcterms:modified xsi:type="dcterms:W3CDTF">2019-01-20T02:44:42Z</dcterms:modified>
</cp:coreProperties>
</file>

<file path=docProps/thumbnail.jpeg>
</file>